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74" r:id="rId14"/>
    <p:sldId id="268" r:id="rId15"/>
    <p:sldId id="269" r:id="rId16"/>
    <p:sldId id="270"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73D0A-A7C7-EE74-72C0-483F81A50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76224B0-F450-5331-5F15-A234158408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2AC3A36-4762-1825-1554-A4938F120834}"/>
              </a:ext>
            </a:extLst>
          </p:cNvPr>
          <p:cNvSpPr>
            <a:spLocks noGrp="1"/>
          </p:cNvSpPr>
          <p:nvPr>
            <p:ph type="dt" sz="half" idx="10"/>
          </p:nvPr>
        </p:nvSpPr>
        <p:spPr/>
        <p:txBody>
          <a:bodyPr/>
          <a:lstStyle/>
          <a:p>
            <a:fld id="{ECD44E01-E94F-488E-95C4-4F7E5B754AA0}" type="datetimeFigureOut">
              <a:rPr lang="en-AU" smtClean="0"/>
              <a:t>2/09/2023</a:t>
            </a:fld>
            <a:endParaRPr lang="en-AU"/>
          </a:p>
        </p:txBody>
      </p:sp>
      <p:sp>
        <p:nvSpPr>
          <p:cNvPr id="5" name="Footer Placeholder 4">
            <a:extLst>
              <a:ext uri="{FF2B5EF4-FFF2-40B4-BE49-F238E27FC236}">
                <a16:creationId xmlns:a16="http://schemas.microsoft.com/office/drawing/2014/main" id="{F4239BEC-05CB-0FAA-1495-A6EBDA09829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0EF081-58C4-33EC-D5D3-281532A1EC71}"/>
              </a:ext>
            </a:extLst>
          </p:cNvPr>
          <p:cNvSpPr>
            <a:spLocks noGrp="1"/>
          </p:cNvSpPr>
          <p:nvPr>
            <p:ph type="sldNum" sz="quarter" idx="12"/>
          </p:nvPr>
        </p:nvSpPr>
        <p:spPr/>
        <p:txBody>
          <a:bodyPr/>
          <a:lstStyle/>
          <a:p>
            <a:fld id="{438F846F-7DE5-41CD-BE0D-40391F25AEA1}" type="slidenum">
              <a:rPr lang="en-AU" smtClean="0"/>
              <a:t>‹#›</a:t>
            </a:fld>
            <a:endParaRPr lang="en-AU"/>
          </a:p>
        </p:txBody>
      </p:sp>
    </p:spTree>
    <p:extLst>
      <p:ext uri="{BB962C8B-B14F-4D97-AF65-F5344CB8AC3E}">
        <p14:creationId xmlns:p14="http://schemas.microsoft.com/office/powerpoint/2010/main" val="425986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CC87-8F4F-5411-F8F0-271134E69C3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CB4A7AE-48D1-03C5-DC8F-14185E4A24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E14C1FE-A7E3-56FD-F5F4-97D19DD26975}"/>
              </a:ext>
            </a:extLst>
          </p:cNvPr>
          <p:cNvSpPr>
            <a:spLocks noGrp="1"/>
          </p:cNvSpPr>
          <p:nvPr>
            <p:ph type="dt" sz="half" idx="10"/>
          </p:nvPr>
        </p:nvSpPr>
        <p:spPr/>
        <p:txBody>
          <a:bodyPr/>
          <a:lstStyle/>
          <a:p>
            <a:fld id="{ECD44E01-E94F-488E-95C4-4F7E5B754AA0}" type="datetimeFigureOut">
              <a:rPr lang="en-AU" smtClean="0"/>
              <a:t>2/09/2023</a:t>
            </a:fld>
            <a:endParaRPr lang="en-AU"/>
          </a:p>
        </p:txBody>
      </p:sp>
      <p:sp>
        <p:nvSpPr>
          <p:cNvPr id="5" name="Footer Placeholder 4">
            <a:extLst>
              <a:ext uri="{FF2B5EF4-FFF2-40B4-BE49-F238E27FC236}">
                <a16:creationId xmlns:a16="http://schemas.microsoft.com/office/drawing/2014/main" id="{61301FCE-80A6-5734-F2E7-86100DE3659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32BF4C7-EDF6-3038-8AA2-2DE9F292D697}"/>
              </a:ext>
            </a:extLst>
          </p:cNvPr>
          <p:cNvSpPr>
            <a:spLocks noGrp="1"/>
          </p:cNvSpPr>
          <p:nvPr>
            <p:ph type="sldNum" sz="quarter" idx="12"/>
          </p:nvPr>
        </p:nvSpPr>
        <p:spPr/>
        <p:txBody>
          <a:bodyPr/>
          <a:lstStyle/>
          <a:p>
            <a:fld id="{438F846F-7DE5-41CD-BE0D-40391F25AEA1}" type="slidenum">
              <a:rPr lang="en-AU" smtClean="0"/>
              <a:t>‹#›</a:t>
            </a:fld>
            <a:endParaRPr lang="en-AU"/>
          </a:p>
        </p:txBody>
      </p:sp>
    </p:spTree>
    <p:extLst>
      <p:ext uri="{BB962C8B-B14F-4D97-AF65-F5344CB8AC3E}">
        <p14:creationId xmlns:p14="http://schemas.microsoft.com/office/powerpoint/2010/main" val="283751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DF0B5B-F5EC-72E2-D0D9-AD261CF410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8643072-5E76-24F7-F550-9112E09C36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E9D7F6-FC16-2EDD-14AC-C8E5A6AB30A5}"/>
              </a:ext>
            </a:extLst>
          </p:cNvPr>
          <p:cNvSpPr>
            <a:spLocks noGrp="1"/>
          </p:cNvSpPr>
          <p:nvPr>
            <p:ph type="dt" sz="half" idx="10"/>
          </p:nvPr>
        </p:nvSpPr>
        <p:spPr/>
        <p:txBody>
          <a:bodyPr/>
          <a:lstStyle/>
          <a:p>
            <a:fld id="{ECD44E01-E94F-488E-95C4-4F7E5B754AA0}" type="datetimeFigureOut">
              <a:rPr lang="en-AU" smtClean="0"/>
              <a:t>2/09/2023</a:t>
            </a:fld>
            <a:endParaRPr lang="en-AU"/>
          </a:p>
        </p:txBody>
      </p:sp>
      <p:sp>
        <p:nvSpPr>
          <p:cNvPr id="5" name="Footer Placeholder 4">
            <a:extLst>
              <a:ext uri="{FF2B5EF4-FFF2-40B4-BE49-F238E27FC236}">
                <a16:creationId xmlns:a16="http://schemas.microsoft.com/office/drawing/2014/main" id="{58E3AA78-A798-D016-262B-8828F28540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D23A221-60FD-083D-2A33-04D4B5798AF9}"/>
              </a:ext>
            </a:extLst>
          </p:cNvPr>
          <p:cNvSpPr>
            <a:spLocks noGrp="1"/>
          </p:cNvSpPr>
          <p:nvPr>
            <p:ph type="sldNum" sz="quarter" idx="12"/>
          </p:nvPr>
        </p:nvSpPr>
        <p:spPr/>
        <p:txBody>
          <a:bodyPr/>
          <a:lstStyle/>
          <a:p>
            <a:fld id="{438F846F-7DE5-41CD-BE0D-40391F25AEA1}" type="slidenum">
              <a:rPr lang="en-AU" smtClean="0"/>
              <a:t>‹#›</a:t>
            </a:fld>
            <a:endParaRPr lang="en-AU"/>
          </a:p>
        </p:txBody>
      </p:sp>
    </p:spTree>
    <p:extLst>
      <p:ext uri="{BB962C8B-B14F-4D97-AF65-F5344CB8AC3E}">
        <p14:creationId xmlns:p14="http://schemas.microsoft.com/office/powerpoint/2010/main" val="3651098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6A11-3A88-3AF9-52FD-9E12733548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3A774D8-DE7D-4410-2D17-875373EF31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B1D73CE-739E-2CFF-87F5-0E265B3299A2}"/>
              </a:ext>
            </a:extLst>
          </p:cNvPr>
          <p:cNvSpPr>
            <a:spLocks noGrp="1"/>
          </p:cNvSpPr>
          <p:nvPr>
            <p:ph type="dt" sz="half" idx="10"/>
          </p:nvPr>
        </p:nvSpPr>
        <p:spPr/>
        <p:txBody>
          <a:bodyPr/>
          <a:lstStyle/>
          <a:p>
            <a:fld id="{ECD44E01-E94F-488E-95C4-4F7E5B754AA0}" type="datetimeFigureOut">
              <a:rPr lang="en-AU" smtClean="0"/>
              <a:t>2/09/2023</a:t>
            </a:fld>
            <a:endParaRPr lang="en-AU"/>
          </a:p>
        </p:txBody>
      </p:sp>
      <p:sp>
        <p:nvSpPr>
          <p:cNvPr id="5" name="Footer Placeholder 4">
            <a:extLst>
              <a:ext uri="{FF2B5EF4-FFF2-40B4-BE49-F238E27FC236}">
                <a16:creationId xmlns:a16="http://schemas.microsoft.com/office/drawing/2014/main" id="{F59B3E89-C408-3787-ED24-F13CCB02C1E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8090554-73F9-40BB-3DD9-DA034450C7DB}"/>
              </a:ext>
            </a:extLst>
          </p:cNvPr>
          <p:cNvSpPr>
            <a:spLocks noGrp="1"/>
          </p:cNvSpPr>
          <p:nvPr>
            <p:ph type="sldNum" sz="quarter" idx="12"/>
          </p:nvPr>
        </p:nvSpPr>
        <p:spPr/>
        <p:txBody>
          <a:bodyPr/>
          <a:lstStyle/>
          <a:p>
            <a:fld id="{438F846F-7DE5-41CD-BE0D-40391F25AEA1}" type="slidenum">
              <a:rPr lang="en-AU" smtClean="0"/>
              <a:t>‹#›</a:t>
            </a:fld>
            <a:endParaRPr lang="en-AU"/>
          </a:p>
        </p:txBody>
      </p:sp>
    </p:spTree>
    <p:extLst>
      <p:ext uri="{BB962C8B-B14F-4D97-AF65-F5344CB8AC3E}">
        <p14:creationId xmlns:p14="http://schemas.microsoft.com/office/powerpoint/2010/main" val="6755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B660-7FE7-6524-7C51-7626F2DB0E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E71D851-77ED-8331-A55A-7D9FDFB32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150CEA-EC0E-163A-2BB3-A88BEC9CD191}"/>
              </a:ext>
            </a:extLst>
          </p:cNvPr>
          <p:cNvSpPr>
            <a:spLocks noGrp="1"/>
          </p:cNvSpPr>
          <p:nvPr>
            <p:ph type="dt" sz="half" idx="10"/>
          </p:nvPr>
        </p:nvSpPr>
        <p:spPr/>
        <p:txBody>
          <a:bodyPr/>
          <a:lstStyle/>
          <a:p>
            <a:fld id="{ECD44E01-E94F-488E-95C4-4F7E5B754AA0}" type="datetimeFigureOut">
              <a:rPr lang="en-AU" smtClean="0"/>
              <a:t>2/09/2023</a:t>
            </a:fld>
            <a:endParaRPr lang="en-AU"/>
          </a:p>
        </p:txBody>
      </p:sp>
      <p:sp>
        <p:nvSpPr>
          <p:cNvPr id="5" name="Footer Placeholder 4">
            <a:extLst>
              <a:ext uri="{FF2B5EF4-FFF2-40B4-BE49-F238E27FC236}">
                <a16:creationId xmlns:a16="http://schemas.microsoft.com/office/drawing/2014/main" id="{84123A39-EDE1-2DCC-714D-9DEA83F8CA4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E438BB8-F92A-5666-82DB-5B3E980F48AC}"/>
              </a:ext>
            </a:extLst>
          </p:cNvPr>
          <p:cNvSpPr>
            <a:spLocks noGrp="1"/>
          </p:cNvSpPr>
          <p:nvPr>
            <p:ph type="sldNum" sz="quarter" idx="12"/>
          </p:nvPr>
        </p:nvSpPr>
        <p:spPr/>
        <p:txBody>
          <a:bodyPr/>
          <a:lstStyle/>
          <a:p>
            <a:fld id="{438F846F-7DE5-41CD-BE0D-40391F25AEA1}" type="slidenum">
              <a:rPr lang="en-AU" smtClean="0"/>
              <a:t>‹#›</a:t>
            </a:fld>
            <a:endParaRPr lang="en-AU"/>
          </a:p>
        </p:txBody>
      </p:sp>
    </p:spTree>
    <p:extLst>
      <p:ext uri="{BB962C8B-B14F-4D97-AF65-F5344CB8AC3E}">
        <p14:creationId xmlns:p14="http://schemas.microsoft.com/office/powerpoint/2010/main" val="3085834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1770-6348-9A09-9373-B9DBCE8C2C5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BB4EB92-D4C3-878F-93E2-7885A8E18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85F5A3B-A376-B831-43FE-C1399AA926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A85612C-335F-BBC4-988F-89E43CF2917E}"/>
              </a:ext>
            </a:extLst>
          </p:cNvPr>
          <p:cNvSpPr>
            <a:spLocks noGrp="1"/>
          </p:cNvSpPr>
          <p:nvPr>
            <p:ph type="dt" sz="half" idx="10"/>
          </p:nvPr>
        </p:nvSpPr>
        <p:spPr/>
        <p:txBody>
          <a:bodyPr/>
          <a:lstStyle/>
          <a:p>
            <a:fld id="{ECD44E01-E94F-488E-95C4-4F7E5B754AA0}" type="datetimeFigureOut">
              <a:rPr lang="en-AU" smtClean="0"/>
              <a:t>2/09/2023</a:t>
            </a:fld>
            <a:endParaRPr lang="en-AU"/>
          </a:p>
        </p:txBody>
      </p:sp>
      <p:sp>
        <p:nvSpPr>
          <p:cNvPr id="6" name="Footer Placeholder 5">
            <a:extLst>
              <a:ext uri="{FF2B5EF4-FFF2-40B4-BE49-F238E27FC236}">
                <a16:creationId xmlns:a16="http://schemas.microsoft.com/office/drawing/2014/main" id="{04872C80-8181-6A12-09BA-790A088451A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0676400-D3ED-E8D8-9C3B-76AD2B500657}"/>
              </a:ext>
            </a:extLst>
          </p:cNvPr>
          <p:cNvSpPr>
            <a:spLocks noGrp="1"/>
          </p:cNvSpPr>
          <p:nvPr>
            <p:ph type="sldNum" sz="quarter" idx="12"/>
          </p:nvPr>
        </p:nvSpPr>
        <p:spPr/>
        <p:txBody>
          <a:bodyPr/>
          <a:lstStyle/>
          <a:p>
            <a:fld id="{438F846F-7DE5-41CD-BE0D-40391F25AEA1}" type="slidenum">
              <a:rPr lang="en-AU" smtClean="0"/>
              <a:t>‹#›</a:t>
            </a:fld>
            <a:endParaRPr lang="en-AU"/>
          </a:p>
        </p:txBody>
      </p:sp>
    </p:spTree>
    <p:extLst>
      <p:ext uri="{BB962C8B-B14F-4D97-AF65-F5344CB8AC3E}">
        <p14:creationId xmlns:p14="http://schemas.microsoft.com/office/powerpoint/2010/main" val="4289544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59AE-2A84-E807-8153-D58073E917B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341FEEE-42DD-EF20-1F18-820234BB9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45171-9FDF-61EF-4DF3-87FEC74BCF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9A5DC89-FEA9-1060-CE87-5958D876DF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E87808-2AC8-DB40-4667-F46C399E05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AE99973-6461-269C-1253-DB7622B50A8D}"/>
              </a:ext>
            </a:extLst>
          </p:cNvPr>
          <p:cNvSpPr>
            <a:spLocks noGrp="1"/>
          </p:cNvSpPr>
          <p:nvPr>
            <p:ph type="dt" sz="half" idx="10"/>
          </p:nvPr>
        </p:nvSpPr>
        <p:spPr/>
        <p:txBody>
          <a:bodyPr/>
          <a:lstStyle/>
          <a:p>
            <a:fld id="{ECD44E01-E94F-488E-95C4-4F7E5B754AA0}" type="datetimeFigureOut">
              <a:rPr lang="en-AU" smtClean="0"/>
              <a:t>2/09/2023</a:t>
            </a:fld>
            <a:endParaRPr lang="en-AU"/>
          </a:p>
        </p:txBody>
      </p:sp>
      <p:sp>
        <p:nvSpPr>
          <p:cNvPr id="8" name="Footer Placeholder 7">
            <a:extLst>
              <a:ext uri="{FF2B5EF4-FFF2-40B4-BE49-F238E27FC236}">
                <a16:creationId xmlns:a16="http://schemas.microsoft.com/office/drawing/2014/main" id="{97B82349-9AA4-9040-BAAD-1E18A493E59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08A7E7A-7B94-6BB4-CD62-CB0368829815}"/>
              </a:ext>
            </a:extLst>
          </p:cNvPr>
          <p:cNvSpPr>
            <a:spLocks noGrp="1"/>
          </p:cNvSpPr>
          <p:nvPr>
            <p:ph type="sldNum" sz="quarter" idx="12"/>
          </p:nvPr>
        </p:nvSpPr>
        <p:spPr/>
        <p:txBody>
          <a:bodyPr/>
          <a:lstStyle/>
          <a:p>
            <a:fld id="{438F846F-7DE5-41CD-BE0D-40391F25AEA1}" type="slidenum">
              <a:rPr lang="en-AU" smtClean="0"/>
              <a:t>‹#›</a:t>
            </a:fld>
            <a:endParaRPr lang="en-AU"/>
          </a:p>
        </p:txBody>
      </p:sp>
    </p:spTree>
    <p:extLst>
      <p:ext uri="{BB962C8B-B14F-4D97-AF65-F5344CB8AC3E}">
        <p14:creationId xmlns:p14="http://schemas.microsoft.com/office/powerpoint/2010/main" val="302568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2DE2-BF88-8E13-074C-F56A9419F87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862B12C-CE88-916F-020C-587303319735}"/>
              </a:ext>
            </a:extLst>
          </p:cNvPr>
          <p:cNvSpPr>
            <a:spLocks noGrp="1"/>
          </p:cNvSpPr>
          <p:nvPr>
            <p:ph type="dt" sz="half" idx="10"/>
          </p:nvPr>
        </p:nvSpPr>
        <p:spPr/>
        <p:txBody>
          <a:bodyPr/>
          <a:lstStyle/>
          <a:p>
            <a:fld id="{ECD44E01-E94F-488E-95C4-4F7E5B754AA0}" type="datetimeFigureOut">
              <a:rPr lang="en-AU" smtClean="0"/>
              <a:t>2/09/2023</a:t>
            </a:fld>
            <a:endParaRPr lang="en-AU"/>
          </a:p>
        </p:txBody>
      </p:sp>
      <p:sp>
        <p:nvSpPr>
          <p:cNvPr id="4" name="Footer Placeholder 3">
            <a:extLst>
              <a:ext uri="{FF2B5EF4-FFF2-40B4-BE49-F238E27FC236}">
                <a16:creationId xmlns:a16="http://schemas.microsoft.com/office/drawing/2014/main" id="{B204F863-B56E-06C9-B763-5DCFCE4C893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B3C4BB0-9359-463F-91B8-BE604E31961A}"/>
              </a:ext>
            </a:extLst>
          </p:cNvPr>
          <p:cNvSpPr>
            <a:spLocks noGrp="1"/>
          </p:cNvSpPr>
          <p:nvPr>
            <p:ph type="sldNum" sz="quarter" idx="12"/>
          </p:nvPr>
        </p:nvSpPr>
        <p:spPr/>
        <p:txBody>
          <a:bodyPr/>
          <a:lstStyle/>
          <a:p>
            <a:fld id="{438F846F-7DE5-41CD-BE0D-40391F25AEA1}" type="slidenum">
              <a:rPr lang="en-AU" smtClean="0"/>
              <a:t>‹#›</a:t>
            </a:fld>
            <a:endParaRPr lang="en-AU"/>
          </a:p>
        </p:txBody>
      </p:sp>
    </p:spTree>
    <p:extLst>
      <p:ext uri="{BB962C8B-B14F-4D97-AF65-F5344CB8AC3E}">
        <p14:creationId xmlns:p14="http://schemas.microsoft.com/office/powerpoint/2010/main" val="7250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BD4048-8E6D-B6B8-2D49-028ADA524C74}"/>
              </a:ext>
            </a:extLst>
          </p:cNvPr>
          <p:cNvSpPr>
            <a:spLocks noGrp="1"/>
          </p:cNvSpPr>
          <p:nvPr>
            <p:ph type="dt" sz="half" idx="10"/>
          </p:nvPr>
        </p:nvSpPr>
        <p:spPr/>
        <p:txBody>
          <a:bodyPr/>
          <a:lstStyle/>
          <a:p>
            <a:fld id="{ECD44E01-E94F-488E-95C4-4F7E5B754AA0}" type="datetimeFigureOut">
              <a:rPr lang="en-AU" smtClean="0"/>
              <a:t>2/09/2023</a:t>
            </a:fld>
            <a:endParaRPr lang="en-AU"/>
          </a:p>
        </p:txBody>
      </p:sp>
      <p:sp>
        <p:nvSpPr>
          <p:cNvPr id="3" name="Footer Placeholder 2">
            <a:extLst>
              <a:ext uri="{FF2B5EF4-FFF2-40B4-BE49-F238E27FC236}">
                <a16:creationId xmlns:a16="http://schemas.microsoft.com/office/drawing/2014/main" id="{D856BC3D-4DBC-9791-A8A9-D17056C9472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D024D47-64A8-B59D-637C-112A8481A17F}"/>
              </a:ext>
            </a:extLst>
          </p:cNvPr>
          <p:cNvSpPr>
            <a:spLocks noGrp="1"/>
          </p:cNvSpPr>
          <p:nvPr>
            <p:ph type="sldNum" sz="quarter" idx="12"/>
          </p:nvPr>
        </p:nvSpPr>
        <p:spPr/>
        <p:txBody>
          <a:bodyPr/>
          <a:lstStyle/>
          <a:p>
            <a:fld id="{438F846F-7DE5-41CD-BE0D-40391F25AEA1}" type="slidenum">
              <a:rPr lang="en-AU" smtClean="0"/>
              <a:t>‹#›</a:t>
            </a:fld>
            <a:endParaRPr lang="en-AU"/>
          </a:p>
        </p:txBody>
      </p:sp>
    </p:spTree>
    <p:extLst>
      <p:ext uri="{BB962C8B-B14F-4D97-AF65-F5344CB8AC3E}">
        <p14:creationId xmlns:p14="http://schemas.microsoft.com/office/powerpoint/2010/main" val="235888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C9BF-3360-04C3-D549-FAFB4622E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A65A885-20D3-FB16-FEA4-E724F8AFEA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984A1E4-AE1D-798E-9EC0-A4771877D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CBCF77-8CDD-A0F7-4A1F-84A64B4D2B43}"/>
              </a:ext>
            </a:extLst>
          </p:cNvPr>
          <p:cNvSpPr>
            <a:spLocks noGrp="1"/>
          </p:cNvSpPr>
          <p:nvPr>
            <p:ph type="dt" sz="half" idx="10"/>
          </p:nvPr>
        </p:nvSpPr>
        <p:spPr/>
        <p:txBody>
          <a:bodyPr/>
          <a:lstStyle/>
          <a:p>
            <a:fld id="{ECD44E01-E94F-488E-95C4-4F7E5B754AA0}" type="datetimeFigureOut">
              <a:rPr lang="en-AU" smtClean="0"/>
              <a:t>2/09/2023</a:t>
            </a:fld>
            <a:endParaRPr lang="en-AU"/>
          </a:p>
        </p:txBody>
      </p:sp>
      <p:sp>
        <p:nvSpPr>
          <p:cNvPr id="6" name="Footer Placeholder 5">
            <a:extLst>
              <a:ext uri="{FF2B5EF4-FFF2-40B4-BE49-F238E27FC236}">
                <a16:creationId xmlns:a16="http://schemas.microsoft.com/office/drawing/2014/main" id="{9E048728-CB16-CC3A-61D0-1B8BA0331A5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3D57F47-547B-5A65-5610-910CB5768BDC}"/>
              </a:ext>
            </a:extLst>
          </p:cNvPr>
          <p:cNvSpPr>
            <a:spLocks noGrp="1"/>
          </p:cNvSpPr>
          <p:nvPr>
            <p:ph type="sldNum" sz="quarter" idx="12"/>
          </p:nvPr>
        </p:nvSpPr>
        <p:spPr/>
        <p:txBody>
          <a:bodyPr/>
          <a:lstStyle/>
          <a:p>
            <a:fld id="{438F846F-7DE5-41CD-BE0D-40391F25AEA1}" type="slidenum">
              <a:rPr lang="en-AU" smtClean="0"/>
              <a:t>‹#›</a:t>
            </a:fld>
            <a:endParaRPr lang="en-AU"/>
          </a:p>
        </p:txBody>
      </p:sp>
    </p:spTree>
    <p:extLst>
      <p:ext uri="{BB962C8B-B14F-4D97-AF65-F5344CB8AC3E}">
        <p14:creationId xmlns:p14="http://schemas.microsoft.com/office/powerpoint/2010/main" val="66020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87CB-F71D-F163-34DA-E4C1AC66D2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CE4F28B-9CD2-6B0F-663D-7051569E4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F38707E-96AE-8D3B-7775-9E5841E94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9F39A0-424B-B56F-AC64-6177718E516C}"/>
              </a:ext>
            </a:extLst>
          </p:cNvPr>
          <p:cNvSpPr>
            <a:spLocks noGrp="1"/>
          </p:cNvSpPr>
          <p:nvPr>
            <p:ph type="dt" sz="half" idx="10"/>
          </p:nvPr>
        </p:nvSpPr>
        <p:spPr/>
        <p:txBody>
          <a:bodyPr/>
          <a:lstStyle/>
          <a:p>
            <a:fld id="{ECD44E01-E94F-488E-95C4-4F7E5B754AA0}" type="datetimeFigureOut">
              <a:rPr lang="en-AU" smtClean="0"/>
              <a:t>2/09/2023</a:t>
            </a:fld>
            <a:endParaRPr lang="en-AU"/>
          </a:p>
        </p:txBody>
      </p:sp>
      <p:sp>
        <p:nvSpPr>
          <p:cNvPr id="6" name="Footer Placeholder 5">
            <a:extLst>
              <a:ext uri="{FF2B5EF4-FFF2-40B4-BE49-F238E27FC236}">
                <a16:creationId xmlns:a16="http://schemas.microsoft.com/office/drawing/2014/main" id="{3BF1EAAE-B092-3E35-0C1C-B5C92059D53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607A8CD-32BA-12F1-CF6E-2708F0D09316}"/>
              </a:ext>
            </a:extLst>
          </p:cNvPr>
          <p:cNvSpPr>
            <a:spLocks noGrp="1"/>
          </p:cNvSpPr>
          <p:nvPr>
            <p:ph type="sldNum" sz="quarter" idx="12"/>
          </p:nvPr>
        </p:nvSpPr>
        <p:spPr/>
        <p:txBody>
          <a:bodyPr/>
          <a:lstStyle/>
          <a:p>
            <a:fld id="{438F846F-7DE5-41CD-BE0D-40391F25AEA1}" type="slidenum">
              <a:rPr lang="en-AU" smtClean="0"/>
              <a:t>‹#›</a:t>
            </a:fld>
            <a:endParaRPr lang="en-AU"/>
          </a:p>
        </p:txBody>
      </p:sp>
    </p:spTree>
    <p:extLst>
      <p:ext uri="{BB962C8B-B14F-4D97-AF65-F5344CB8AC3E}">
        <p14:creationId xmlns:p14="http://schemas.microsoft.com/office/powerpoint/2010/main" val="293390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EA773-FF60-419A-5428-B83D968772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705A2BD-911D-7A65-A54F-93BBFC6C96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87AA0D-559A-5B45-643B-E200D4E0FF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44E01-E94F-488E-95C4-4F7E5B754AA0}" type="datetimeFigureOut">
              <a:rPr lang="en-AU" smtClean="0"/>
              <a:t>2/09/2023</a:t>
            </a:fld>
            <a:endParaRPr lang="en-AU"/>
          </a:p>
        </p:txBody>
      </p:sp>
      <p:sp>
        <p:nvSpPr>
          <p:cNvPr id="5" name="Footer Placeholder 4">
            <a:extLst>
              <a:ext uri="{FF2B5EF4-FFF2-40B4-BE49-F238E27FC236}">
                <a16:creationId xmlns:a16="http://schemas.microsoft.com/office/drawing/2014/main" id="{92985EDD-091B-2E89-5B2D-C7306E18B5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CF98066-A6F2-2BA7-0D2F-81DA19CDE0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F846F-7DE5-41CD-BE0D-40391F25AEA1}" type="slidenum">
              <a:rPr lang="en-AU" smtClean="0"/>
              <a:t>‹#›</a:t>
            </a:fld>
            <a:endParaRPr lang="en-AU"/>
          </a:p>
        </p:txBody>
      </p:sp>
    </p:spTree>
    <p:extLst>
      <p:ext uri="{BB962C8B-B14F-4D97-AF65-F5344CB8AC3E}">
        <p14:creationId xmlns:p14="http://schemas.microsoft.com/office/powerpoint/2010/main" val="738398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4BA4-B01E-FD73-9BBE-C4F020EFBC70}"/>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C768EE32-13D6-D3E8-A607-645F6877398B}"/>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1479293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p:txBody>
          <a:bodyPr/>
          <a:lstStyle/>
          <a:p>
            <a:r>
              <a:rPr lang="en-AU" dirty="0">
                <a:latin typeface="Bodoni MT" panose="02070603080606020203" pitchFamily="18" charset="0"/>
              </a:rPr>
              <a:t>Reflecting God’s Love</a:t>
            </a:r>
          </a:p>
        </p:txBody>
      </p:sp>
      <p:sp>
        <p:nvSpPr>
          <p:cNvPr id="3" name="Content Placeholder 2">
            <a:extLst>
              <a:ext uri="{FF2B5EF4-FFF2-40B4-BE49-F238E27FC236}">
                <a16:creationId xmlns:a16="http://schemas.microsoft.com/office/drawing/2014/main" id="{20B0BA3F-CF65-8A0D-36AC-10BFEB169BDC}"/>
              </a:ext>
            </a:extLst>
          </p:cNvPr>
          <p:cNvSpPr>
            <a:spLocks noGrp="1"/>
          </p:cNvSpPr>
          <p:nvPr>
            <p:ph idx="1"/>
          </p:nvPr>
        </p:nvSpPr>
        <p:spPr>
          <a:xfrm>
            <a:off x="838200" y="1501775"/>
            <a:ext cx="10515600" cy="4351338"/>
          </a:xfrm>
        </p:spPr>
        <p:txBody>
          <a:bodyPr>
            <a:normAutofit/>
          </a:bodyPr>
          <a:lstStyle/>
          <a:p>
            <a:r>
              <a:rPr lang="en-GB" sz="3200" dirty="0">
                <a:latin typeface="Georgia" panose="02040502050405020303" pitchFamily="18" charset="0"/>
              </a:rPr>
              <a:t>1 Corinthians 13:4-7</a:t>
            </a:r>
          </a:p>
          <a:p>
            <a:r>
              <a:rPr lang="en-GB" sz="3200" dirty="0">
                <a:latin typeface="Georgia" panose="02040502050405020303" pitchFamily="18" charset="0"/>
              </a:rPr>
              <a:t>"Love is </a:t>
            </a:r>
            <a:r>
              <a:rPr lang="en-GB" sz="3200" b="1" dirty="0">
                <a:latin typeface="Georgia" panose="02040502050405020303" pitchFamily="18" charset="0"/>
              </a:rPr>
              <a:t>patient</a:t>
            </a:r>
            <a:r>
              <a:rPr lang="en-GB" sz="3200" dirty="0">
                <a:latin typeface="Georgia" panose="02040502050405020303" pitchFamily="18" charset="0"/>
              </a:rPr>
              <a:t>, love is </a:t>
            </a:r>
            <a:r>
              <a:rPr lang="en-GB" sz="3200" b="1" dirty="0">
                <a:latin typeface="Georgia" panose="02040502050405020303" pitchFamily="18" charset="0"/>
              </a:rPr>
              <a:t>kind</a:t>
            </a:r>
            <a:r>
              <a:rPr lang="en-GB" sz="3200" dirty="0">
                <a:latin typeface="Georgia" panose="02040502050405020303" pitchFamily="18" charset="0"/>
              </a:rPr>
              <a:t>. It does not envy, it does not boast, it is not proud. It does not </a:t>
            </a:r>
            <a:r>
              <a:rPr lang="en-GB" sz="3200" dirty="0" err="1">
                <a:latin typeface="Georgia" panose="02040502050405020303" pitchFamily="18" charset="0"/>
              </a:rPr>
              <a:t>dishonor</a:t>
            </a:r>
            <a:r>
              <a:rPr lang="en-GB" sz="3200" dirty="0">
                <a:latin typeface="Georgia" panose="02040502050405020303" pitchFamily="18" charset="0"/>
              </a:rPr>
              <a:t> others, it is not self-seeking, it is not easily angered, it keeps </a:t>
            </a:r>
            <a:r>
              <a:rPr lang="en-GB" sz="3200" b="1" dirty="0">
                <a:latin typeface="Georgia" panose="02040502050405020303" pitchFamily="18" charset="0"/>
              </a:rPr>
              <a:t>no record of wrongs.</a:t>
            </a:r>
            <a:r>
              <a:rPr lang="en-GB" sz="3200" dirty="0">
                <a:latin typeface="Georgia" panose="02040502050405020303" pitchFamily="18" charset="0"/>
              </a:rPr>
              <a:t> Love does not delight in evil but rejoices with the truth. It always protects, always </a:t>
            </a:r>
            <a:r>
              <a:rPr lang="en-GB" sz="3200" b="1" dirty="0">
                <a:latin typeface="Georgia" panose="02040502050405020303" pitchFamily="18" charset="0"/>
              </a:rPr>
              <a:t>trusts, always hopes</a:t>
            </a:r>
            <a:r>
              <a:rPr lang="en-GB" sz="3200" dirty="0">
                <a:latin typeface="Georgia" panose="02040502050405020303" pitchFamily="18" charset="0"/>
              </a:rPr>
              <a:t>, always </a:t>
            </a:r>
            <a:r>
              <a:rPr lang="en-GB" sz="3200" b="1" dirty="0">
                <a:latin typeface="Georgia" panose="02040502050405020303" pitchFamily="18" charset="0"/>
              </a:rPr>
              <a:t>perseveres</a:t>
            </a:r>
            <a:r>
              <a:rPr lang="en-GB" sz="3200" dirty="0">
                <a:latin typeface="Georgia" panose="02040502050405020303" pitchFamily="18" charset="0"/>
              </a:rPr>
              <a:t>."</a:t>
            </a:r>
            <a:endParaRPr lang="en-AU" sz="3200" dirty="0">
              <a:latin typeface="Georgia" panose="02040502050405020303" pitchFamily="18" charset="0"/>
            </a:endParaRPr>
          </a:p>
        </p:txBody>
      </p:sp>
    </p:spTree>
    <p:extLst>
      <p:ext uri="{BB962C8B-B14F-4D97-AF65-F5344CB8AC3E}">
        <p14:creationId xmlns:p14="http://schemas.microsoft.com/office/powerpoint/2010/main" val="143668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p:txBody>
          <a:bodyPr/>
          <a:lstStyle/>
          <a:p>
            <a:r>
              <a:rPr lang="en-AU" dirty="0">
                <a:latin typeface="Bodoni MT" panose="02070603080606020203" pitchFamily="18" charset="0"/>
              </a:rPr>
              <a:t>Power of Acceptance</a:t>
            </a:r>
          </a:p>
        </p:txBody>
      </p:sp>
      <p:sp>
        <p:nvSpPr>
          <p:cNvPr id="3" name="Content Placeholder 2">
            <a:extLst>
              <a:ext uri="{FF2B5EF4-FFF2-40B4-BE49-F238E27FC236}">
                <a16:creationId xmlns:a16="http://schemas.microsoft.com/office/drawing/2014/main" id="{20B0BA3F-CF65-8A0D-36AC-10BFEB169BDC}"/>
              </a:ext>
            </a:extLst>
          </p:cNvPr>
          <p:cNvSpPr>
            <a:spLocks noGrp="1"/>
          </p:cNvSpPr>
          <p:nvPr>
            <p:ph idx="1"/>
          </p:nvPr>
        </p:nvSpPr>
        <p:spPr>
          <a:xfrm>
            <a:off x="838200" y="1501775"/>
            <a:ext cx="10515600" cy="4351338"/>
          </a:xfrm>
        </p:spPr>
        <p:txBody>
          <a:bodyPr>
            <a:normAutofit/>
          </a:bodyPr>
          <a:lstStyle/>
          <a:p>
            <a:r>
              <a:rPr lang="en-AU" sz="3200" dirty="0">
                <a:latin typeface="Georgia" panose="02040502050405020303" pitchFamily="18" charset="0"/>
              </a:rPr>
              <a:t>Just as God accepts us we should accept our children, flaws and all.</a:t>
            </a:r>
          </a:p>
          <a:p>
            <a:r>
              <a:rPr lang="en-AU" sz="3200" dirty="0">
                <a:latin typeface="Georgia" panose="02040502050405020303" pitchFamily="18" charset="0"/>
              </a:rPr>
              <a:t>Acceptance doesn’t mean condoning behaviour or choice, it means embracing your children even when they have made mistakes. </a:t>
            </a:r>
          </a:p>
        </p:txBody>
      </p:sp>
    </p:spTree>
    <p:extLst>
      <p:ext uri="{BB962C8B-B14F-4D97-AF65-F5344CB8AC3E}">
        <p14:creationId xmlns:p14="http://schemas.microsoft.com/office/powerpoint/2010/main" val="1768529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p:txBody>
          <a:bodyPr/>
          <a:lstStyle/>
          <a:p>
            <a:r>
              <a:rPr lang="en-AU" dirty="0">
                <a:latin typeface="Bodoni MT" panose="02070603080606020203" pitchFamily="18" charset="0"/>
              </a:rPr>
              <a:t>Presence and Engagement</a:t>
            </a:r>
          </a:p>
        </p:txBody>
      </p:sp>
      <p:sp>
        <p:nvSpPr>
          <p:cNvPr id="3" name="Content Placeholder 2">
            <a:extLst>
              <a:ext uri="{FF2B5EF4-FFF2-40B4-BE49-F238E27FC236}">
                <a16:creationId xmlns:a16="http://schemas.microsoft.com/office/drawing/2014/main" id="{20B0BA3F-CF65-8A0D-36AC-10BFEB169BDC}"/>
              </a:ext>
            </a:extLst>
          </p:cNvPr>
          <p:cNvSpPr>
            <a:spLocks noGrp="1"/>
          </p:cNvSpPr>
          <p:nvPr>
            <p:ph idx="1"/>
          </p:nvPr>
        </p:nvSpPr>
        <p:spPr>
          <a:xfrm>
            <a:off x="838200" y="1501775"/>
            <a:ext cx="10515600" cy="4351338"/>
          </a:xfrm>
        </p:spPr>
        <p:txBody>
          <a:bodyPr>
            <a:normAutofit/>
          </a:bodyPr>
          <a:lstStyle/>
          <a:p>
            <a:r>
              <a:rPr lang="en-AU" sz="3200" dirty="0">
                <a:latin typeface="Georgia" panose="02040502050405020303" pitchFamily="18" charset="0"/>
              </a:rPr>
              <a:t>God’s ever presence is a comforting truth</a:t>
            </a:r>
          </a:p>
          <a:p>
            <a:r>
              <a:rPr lang="en-AU" sz="3200" dirty="0">
                <a:latin typeface="Georgia" panose="02040502050405020303" pitchFamily="18" charset="0"/>
              </a:rPr>
              <a:t>Psalm 139:7-10 - </a:t>
            </a:r>
            <a:r>
              <a:rPr lang="en-GB" sz="3200" dirty="0">
                <a:latin typeface="Georgia" panose="02040502050405020303" pitchFamily="18" charset="0"/>
              </a:rPr>
              <a:t>"Where can I go from your Spirit? Where can I flee from your presence? If I go up to the heavens, you are there; if I make my bed in the depths, you are there. If I rise on the wings of the dawn, if I settle on the far side of the sea, even there your hand will guide me, your right hand will hold me fast."</a:t>
            </a:r>
            <a:endParaRPr lang="en-AU" sz="3200" dirty="0">
              <a:latin typeface="Georgia" panose="02040502050405020303" pitchFamily="18" charset="0"/>
            </a:endParaRPr>
          </a:p>
        </p:txBody>
      </p:sp>
    </p:spTree>
    <p:extLst>
      <p:ext uri="{BB962C8B-B14F-4D97-AF65-F5344CB8AC3E}">
        <p14:creationId xmlns:p14="http://schemas.microsoft.com/office/powerpoint/2010/main" val="203898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p:txBody>
          <a:bodyPr/>
          <a:lstStyle/>
          <a:p>
            <a:r>
              <a:rPr lang="en-AU" dirty="0">
                <a:latin typeface="Bodoni MT" panose="02070603080606020203" pitchFamily="18" charset="0"/>
              </a:rPr>
              <a:t>Presence and Engagement</a:t>
            </a:r>
          </a:p>
        </p:txBody>
      </p:sp>
      <p:sp>
        <p:nvSpPr>
          <p:cNvPr id="3" name="Content Placeholder 2">
            <a:extLst>
              <a:ext uri="{FF2B5EF4-FFF2-40B4-BE49-F238E27FC236}">
                <a16:creationId xmlns:a16="http://schemas.microsoft.com/office/drawing/2014/main" id="{20B0BA3F-CF65-8A0D-36AC-10BFEB169BDC}"/>
              </a:ext>
            </a:extLst>
          </p:cNvPr>
          <p:cNvSpPr>
            <a:spLocks noGrp="1"/>
          </p:cNvSpPr>
          <p:nvPr>
            <p:ph idx="1"/>
          </p:nvPr>
        </p:nvSpPr>
        <p:spPr>
          <a:xfrm>
            <a:off x="838200" y="1501775"/>
            <a:ext cx="10515600" cy="4351338"/>
          </a:xfrm>
        </p:spPr>
        <p:txBody>
          <a:bodyPr>
            <a:normAutofit/>
          </a:bodyPr>
          <a:lstStyle/>
          <a:p>
            <a:r>
              <a:rPr lang="en-AU" sz="3200" dirty="0">
                <a:latin typeface="Georgia" panose="02040502050405020303" pitchFamily="18" charset="0"/>
              </a:rPr>
              <a:t>Kids are concrete thinkers, being physically present matters to them</a:t>
            </a:r>
          </a:p>
          <a:p>
            <a:r>
              <a:rPr lang="en-AU" sz="3200" dirty="0">
                <a:latin typeface="Georgia" panose="02040502050405020303" pitchFamily="18" charset="0"/>
              </a:rPr>
              <a:t>Matt 28: 20 - </a:t>
            </a:r>
            <a:r>
              <a:rPr lang="en-GB" sz="3200" dirty="0">
                <a:latin typeface="Georgia" panose="02040502050405020303" pitchFamily="18" charset="0"/>
              </a:rPr>
              <a:t>"And surely I am with you always, to the very end of the age." </a:t>
            </a:r>
          </a:p>
          <a:p>
            <a:r>
              <a:rPr lang="en-GB" sz="3200" dirty="0">
                <a:latin typeface="Georgia" panose="02040502050405020303" pitchFamily="18" charset="0"/>
              </a:rPr>
              <a:t>Your presence teaches kids things, like how reliable should you be in a relationship. </a:t>
            </a:r>
            <a:endParaRPr lang="en-AU" sz="3200" dirty="0">
              <a:latin typeface="Georgia" panose="02040502050405020303" pitchFamily="18" charset="0"/>
            </a:endParaRPr>
          </a:p>
        </p:txBody>
      </p:sp>
    </p:spTree>
    <p:extLst>
      <p:ext uri="{BB962C8B-B14F-4D97-AF65-F5344CB8AC3E}">
        <p14:creationId xmlns:p14="http://schemas.microsoft.com/office/powerpoint/2010/main" val="346976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p:txBody>
          <a:bodyPr/>
          <a:lstStyle/>
          <a:p>
            <a:r>
              <a:rPr lang="en-AU" dirty="0">
                <a:latin typeface="Bodoni MT" panose="02070603080606020203" pitchFamily="18" charset="0"/>
              </a:rPr>
              <a:t>Emotional Presence</a:t>
            </a:r>
          </a:p>
        </p:txBody>
      </p:sp>
      <p:sp>
        <p:nvSpPr>
          <p:cNvPr id="3" name="Content Placeholder 2">
            <a:extLst>
              <a:ext uri="{FF2B5EF4-FFF2-40B4-BE49-F238E27FC236}">
                <a16:creationId xmlns:a16="http://schemas.microsoft.com/office/drawing/2014/main" id="{20B0BA3F-CF65-8A0D-36AC-10BFEB169BDC}"/>
              </a:ext>
            </a:extLst>
          </p:cNvPr>
          <p:cNvSpPr>
            <a:spLocks noGrp="1"/>
          </p:cNvSpPr>
          <p:nvPr>
            <p:ph idx="1"/>
          </p:nvPr>
        </p:nvSpPr>
        <p:spPr>
          <a:xfrm>
            <a:off x="838200" y="1501775"/>
            <a:ext cx="10515600" cy="4351338"/>
          </a:xfrm>
        </p:spPr>
        <p:txBody>
          <a:bodyPr>
            <a:normAutofit/>
          </a:bodyPr>
          <a:lstStyle/>
          <a:p>
            <a:r>
              <a:rPr lang="en-AU" sz="3200" dirty="0">
                <a:latin typeface="Georgia" panose="02040502050405020303" pitchFamily="18" charset="0"/>
              </a:rPr>
              <a:t>Presence does go beyond close proximity. </a:t>
            </a:r>
          </a:p>
          <a:p>
            <a:r>
              <a:rPr lang="en-AU" sz="3200" dirty="0">
                <a:latin typeface="Georgia" panose="02040502050405020303" pitchFamily="18" charset="0"/>
              </a:rPr>
              <a:t>It is about creating an atmosphere of openness and availability</a:t>
            </a:r>
          </a:p>
          <a:p>
            <a:r>
              <a:rPr lang="en-AU" sz="3200" dirty="0">
                <a:latin typeface="Georgia" panose="02040502050405020303" pitchFamily="18" charset="0"/>
              </a:rPr>
              <a:t>Does the way you parent assist or hinder the way you want your relationships to be. </a:t>
            </a:r>
          </a:p>
        </p:txBody>
      </p:sp>
    </p:spTree>
    <p:extLst>
      <p:ext uri="{BB962C8B-B14F-4D97-AF65-F5344CB8AC3E}">
        <p14:creationId xmlns:p14="http://schemas.microsoft.com/office/powerpoint/2010/main" val="363217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p:txBody>
          <a:bodyPr/>
          <a:lstStyle/>
          <a:p>
            <a:r>
              <a:rPr lang="en-AU" dirty="0">
                <a:latin typeface="Bodoni MT" panose="02070603080606020203" pitchFamily="18" charset="0"/>
              </a:rPr>
              <a:t>Empowerment and Encouragement</a:t>
            </a:r>
          </a:p>
        </p:txBody>
      </p:sp>
      <p:sp>
        <p:nvSpPr>
          <p:cNvPr id="3" name="Content Placeholder 2">
            <a:extLst>
              <a:ext uri="{FF2B5EF4-FFF2-40B4-BE49-F238E27FC236}">
                <a16:creationId xmlns:a16="http://schemas.microsoft.com/office/drawing/2014/main" id="{20B0BA3F-CF65-8A0D-36AC-10BFEB169BDC}"/>
              </a:ext>
            </a:extLst>
          </p:cNvPr>
          <p:cNvSpPr>
            <a:spLocks noGrp="1"/>
          </p:cNvSpPr>
          <p:nvPr>
            <p:ph idx="1"/>
          </p:nvPr>
        </p:nvSpPr>
        <p:spPr>
          <a:xfrm>
            <a:off x="838200" y="1501775"/>
            <a:ext cx="10515600" cy="4351338"/>
          </a:xfrm>
        </p:spPr>
        <p:txBody>
          <a:bodyPr>
            <a:normAutofit/>
          </a:bodyPr>
          <a:lstStyle/>
          <a:p>
            <a:r>
              <a:rPr lang="en-AU" sz="3200" dirty="0">
                <a:latin typeface="Georgia" panose="02040502050405020303" pitchFamily="18" charset="0"/>
              </a:rPr>
              <a:t>God is the ultimate </a:t>
            </a:r>
            <a:r>
              <a:rPr lang="en-AU" sz="3200" dirty="0" err="1">
                <a:latin typeface="Georgia" panose="02040502050405020303" pitchFamily="18" charset="0"/>
              </a:rPr>
              <a:t>empowerer</a:t>
            </a:r>
            <a:endParaRPr lang="en-AU" sz="3200" dirty="0">
              <a:latin typeface="Georgia" panose="02040502050405020303" pitchFamily="18" charset="0"/>
            </a:endParaRPr>
          </a:p>
          <a:p>
            <a:r>
              <a:rPr lang="en-GB" sz="3200" dirty="0">
                <a:latin typeface="Georgia" panose="02040502050405020303" pitchFamily="18" charset="0"/>
              </a:rPr>
              <a:t>2 Tim 1:7 - "For the Spirit God gave us does not make us timid, but gives us power, love, and self-discipline." </a:t>
            </a:r>
          </a:p>
          <a:p>
            <a:r>
              <a:rPr lang="en-GB" sz="3200" dirty="0">
                <a:latin typeface="Georgia" panose="02040502050405020303" pitchFamily="18" charset="0"/>
              </a:rPr>
              <a:t>Affirmation through Words, Fostering Resilience, Supporting Their Passions, Teaching independence, are ways to Empower and Encourage. </a:t>
            </a:r>
            <a:endParaRPr lang="en-AU" sz="3200" dirty="0">
              <a:latin typeface="Georgia" panose="02040502050405020303" pitchFamily="18" charset="0"/>
            </a:endParaRPr>
          </a:p>
        </p:txBody>
      </p:sp>
    </p:spTree>
    <p:extLst>
      <p:ext uri="{BB962C8B-B14F-4D97-AF65-F5344CB8AC3E}">
        <p14:creationId xmlns:p14="http://schemas.microsoft.com/office/powerpoint/2010/main" val="1302651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p:txBody>
          <a:bodyPr/>
          <a:lstStyle/>
          <a:p>
            <a:r>
              <a:rPr lang="en-AU" dirty="0">
                <a:latin typeface="Bodoni MT" panose="02070603080606020203" pitchFamily="18" charset="0"/>
              </a:rPr>
              <a:t>God’s Ultimate plan</a:t>
            </a:r>
          </a:p>
        </p:txBody>
      </p:sp>
      <p:sp>
        <p:nvSpPr>
          <p:cNvPr id="3" name="Content Placeholder 2">
            <a:extLst>
              <a:ext uri="{FF2B5EF4-FFF2-40B4-BE49-F238E27FC236}">
                <a16:creationId xmlns:a16="http://schemas.microsoft.com/office/drawing/2014/main" id="{20B0BA3F-CF65-8A0D-36AC-10BFEB169BDC}"/>
              </a:ext>
            </a:extLst>
          </p:cNvPr>
          <p:cNvSpPr>
            <a:spLocks noGrp="1"/>
          </p:cNvSpPr>
          <p:nvPr>
            <p:ph idx="1"/>
          </p:nvPr>
        </p:nvSpPr>
        <p:spPr>
          <a:xfrm>
            <a:off x="838200" y="2282825"/>
            <a:ext cx="10515600" cy="4351338"/>
          </a:xfrm>
        </p:spPr>
        <p:txBody>
          <a:bodyPr>
            <a:normAutofit/>
          </a:bodyPr>
          <a:lstStyle/>
          <a:p>
            <a:pPr algn="ctr"/>
            <a:r>
              <a:rPr lang="en-GB" sz="4000" dirty="0">
                <a:latin typeface="Georgia" panose="02040502050405020303" pitchFamily="18" charset="0"/>
              </a:rPr>
              <a:t> "But God demonstrates his own love for us in this: While we were still sinners, Christ died for us." </a:t>
            </a:r>
            <a:endParaRPr lang="en-AU" sz="4000" dirty="0">
              <a:latin typeface="Georgia" panose="02040502050405020303" pitchFamily="18" charset="0"/>
            </a:endParaRPr>
          </a:p>
        </p:txBody>
      </p:sp>
    </p:spTree>
    <p:extLst>
      <p:ext uri="{BB962C8B-B14F-4D97-AF65-F5344CB8AC3E}">
        <p14:creationId xmlns:p14="http://schemas.microsoft.com/office/powerpoint/2010/main" val="212892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p:txBody>
          <a:bodyPr/>
          <a:lstStyle/>
          <a:p>
            <a:r>
              <a:rPr lang="en-AU" dirty="0">
                <a:latin typeface="Bodoni MT" panose="02070603080606020203" pitchFamily="18" charset="0"/>
              </a:rPr>
              <a:t>The Challenge</a:t>
            </a:r>
          </a:p>
        </p:txBody>
      </p:sp>
      <p:sp>
        <p:nvSpPr>
          <p:cNvPr id="3" name="Content Placeholder 2">
            <a:extLst>
              <a:ext uri="{FF2B5EF4-FFF2-40B4-BE49-F238E27FC236}">
                <a16:creationId xmlns:a16="http://schemas.microsoft.com/office/drawing/2014/main" id="{20B0BA3F-CF65-8A0D-36AC-10BFEB169BDC}"/>
              </a:ext>
            </a:extLst>
          </p:cNvPr>
          <p:cNvSpPr>
            <a:spLocks noGrp="1"/>
          </p:cNvSpPr>
          <p:nvPr>
            <p:ph idx="1"/>
          </p:nvPr>
        </p:nvSpPr>
        <p:spPr>
          <a:xfrm>
            <a:off x="838200" y="2282825"/>
            <a:ext cx="10515600" cy="4351338"/>
          </a:xfrm>
        </p:spPr>
        <p:txBody>
          <a:bodyPr>
            <a:normAutofit/>
          </a:bodyPr>
          <a:lstStyle/>
          <a:p>
            <a:pPr algn="ctr"/>
            <a:r>
              <a:rPr lang="en-GB" sz="4000" dirty="0">
                <a:latin typeface="Georgia" panose="02040502050405020303" pitchFamily="18" charset="0"/>
              </a:rPr>
              <a:t>Demonstrate practical love towards someone special today! </a:t>
            </a:r>
          </a:p>
          <a:p>
            <a:pPr algn="ctr"/>
            <a:r>
              <a:rPr lang="en-GB" sz="4000" dirty="0">
                <a:latin typeface="Georgia" panose="02040502050405020303" pitchFamily="18" charset="0"/>
              </a:rPr>
              <a:t>Dad’s to their kids, husbands to wives, kids to parents etc. </a:t>
            </a:r>
            <a:endParaRPr lang="en-AU" sz="4000" dirty="0">
              <a:latin typeface="Georgia" panose="02040502050405020303" pitchFamily="18" charset="0"/>
            </a:endParaRPr>
          </a:p>
        </p:txBody>
      </p:sp>
    </p:spTree>
    <p:extLst>
      <p:ext uri="{BB962C8B-B14F-4D97-AF65-F5344CB8AC3E}">
        <p14:creationId xmlns:p14="http://schemas.microsoft.com/office/powerpoint/2010/main" val="4219444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p:txBody>
          <a:bodyPr/>
          <a:lstStyle/>
          <a:p>
            <a:r>
              <a:rPr lang="en-AU" dirty="0">
                <a:latin typeface="Bodoni MT" panose="02070603080606020203" pitchFamily="18" charset="0"/>
              </a:rPr>
              <a:t>Father’s Day Fun Facts</a:t>
            </a:r>
          </a:p>
        </p:txBody>
      </p:sp>
      <p:sp>
        <p:nvSpPr>
          <p:cNvPr id="3" name="Content Placeholder 2">
            <a:extLst>
              <a:ext uri="{FF2B5EF4-FFF2-40B4-BE49-F238E27FC236}">
                <a16:creationId xmlns:a16="http://schemas.microsoft.com/office/drawing/2014/main" id="{20B0BA3F-CF65-8A0D-36AC-10BFEB169BDC}"/>
              </a:ext>
            </a:extLst>
          </p:cNvPr>
          <p:cNvSpPr>
            <a:spLocks noGrp="1"/>
          </p:cNvSpPr>
          <p:nvPr>
            <p:ph idx="1"/>
          </p:nvPr>
        </p:nvSpPr>
        <p:spPr>
          <a:xfrm>
            <a:off x="838200" y="1501775"/>
            <a:ext cx="10515600" cy="4351338"/>
          </a:xfrm>
        </p:spPr>
        <p:txBody>
          <a:bodyPr>
            <a:normAutofit/>
          </a:bodyPr>
          <a:lstStyle/>
          <a:p>
            <a:r>
              <a:rPr lang="en-AU" sz="3200" dirty="0">
                <a:latin typeface="Georgia" panose="02040502050405020303" pitchFamily="18" charset="0"/>
              </a:rPr>
              <a:t>The first Father’s day was celebrated in 1910</a:t>
            </a:r>
          </a:p>
          <a:p>
            <a:r>
              <a:rPr lang="en-AU" sz="3200" dirty="0">
                <a:latin typeface="Georgia" panose="02040502050405020303" pitchFamily="18" charset="0"/>
              </a:rPr>
              <a:t>It was created in America</a:t>
            </a:r>
          </a:p>
          <a:p>
            <a:r>
              <a:rPr lang="en-AU" sz="3200" dirty="0">
                <a:latin typeface="Georgia" panose="02040502050405020303" pitchFamily="18" charset="0"/>
              </a:rPr>
              <a:t>It was invited by a woman who had tragically lost her mum</a:t>
            </a:r>
          </a:p>
          <a:p>
            <a:r>
              <a:rPr lang="en-AU" sz="3200" dirty="0">
                <a:latin typeface="Georgia" panose="02040502050405020303" pitchFamily="18" charset="0"/>
              </a:rPr>
              <a:t>The official flower of Father’s day is the rose</a:t>
            </a:r>
          </a:p>
          <a:p>
            <a:r>
              <a:rPr lang="en-AU" sz="3200" dirty="0">
                <a:latin typeface="Georgia" panose="02040502050405020303" pitchFamily="18" charset="0"/>
              </a:rPr>
              <a:t>The date on which we celebrate Father’s day in Australia was decided in 1964. </a:t>
            </a:r>
          </a:p>
        </p:txBody>
      </p:sp>
    </p:spTree>
    <p:extLst>
      <p:ext uri="{BB962C8B-B14F-4D97-AF65-F5344CB8AC3E}">
        <p14:creationId xmlns:p14="http://schemas.microsoft.com/office/powerpoint/2010/main" val="319526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p:txBody>
          <a:bodyPr/>
          <a:lstStyle/>
          <a:p>
            <a:r>
              <a:rPr lang="en-AU" dirty="0">
                <a:latin typeface="Bodoni MT" panose="02070603080606020203" pitchFamily="18" charset="0"/>
              </a:rPr>
              <a:t>Father’s Day is different for everyone</a:t>
            </a:r>
          </a:p>
        </p:txBody>
      </p:sp>
      <p:sp>
        <p:nvSpPr>
          <p:cNvPr id="3" name="Content Placeholder 2">
            <a:extLst>
              <a:ext uri="{FF2B5EF4-FFF2-40B4-BE49-F238E27FC236}">
                <a16:creationId xmlns:a16="http://schemas.microsoft.com/office/drawing/2014/main" id="{20B0BA3F-CF65-8A0D-36AC-10BFEB169BDC}"/>
              </a:ext>
            </a:extLst>
          </p:cNvPr>
          <p:cNvSpPr>
            <a:spLocks noGrp="1"/>
          </p:cNvSpPr>
          <p:nvPr>
            <p:ph idx="1"/>
          </p:nvPr>
        </p:nvSpPr>
        <p:spPr>
          <a:xfrm>
            <a:off x="838200" y="1501775"/>
            <a:ext cx="10515600" cy="4351338"/>
          </a:xfrm>
        </p:spPr>
        <p:txBody>
          <a:bodyPr>
            <a:normAutofit/>
          </a:bodyPr>
          <a:lstStyle/>
          <a:p>
            <a:r>
              <a:rPr lang="en-AU" sz="3200" dirty="0">
                <a:latin typeface="Georgia" panose="02040502050405020303" pitchFamily="18" charset="0"/>
              </a:rPr>
              <a:t>Father’s Day can be full of pain</a:t>
            </a:r>
          </a:p>
          <a:p>
            <a:r>
              <a:rPr lang="en-AU" sz="3200" dirty="0">
                <a:latin typeface="Georgia" panose="02040502050405020303" pitchFamily="18" charset="0"/>
              </a:rPr>
              <a:t>Father’s Day can be full of celebration</a:t>
            </a:r>
          </a:p>
          <a:p>
            <a:r>
              <a:rPr lang="en-AU" sz="3200" dirty="0">
                <a:latin typeface="Georgia" panose="02040502050405020303" pitchFamily="18" charset="0"/>
              </a:rPr>
              <a:t>Father’s Day can remind us of painful loss</a:t>
            </a:r>
          </a:p>
          <a:p>
            <a:r>
              <a:rPr lang="en-AU" sz="3200" dirty="0">
                <a:latin typeface="Georgia" panose="02040502050405020303" pitchFamily="18" charset="0"/>
              </a:rPr>
              <a:t>Father’s Day can celebrate those who aren’t our actual fathers. </a:t>
            </a:r>
          </a:p>
        </p:txBody>
      </p:sp>
    </p:spTree>
    <p:extLst>
      <p:ext uri="{BB962C8B-B14F-4D97-AF65-F5344CB8AC3E}">
        <p14:creationId xmlns:p14="http://schemas.microsoft.com/office/powerpoint/2010/main" val="145043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a:xfrm>
            <a:off x="933450" y="2103437"/>
            <a:ext cx="10515600" cy="1325563"/>
          </a:xfrm>
        </p:spPr>
        <p:txBody>
          <a:bodyPr>
            <a:noAutofit/>
          </a:bodyPr>
          <a:lstStyle/>
          <a:p>
            <a:pPr algn="ctr"/>
            <a:r>
              <a:rPr lang="en-AU" sz="4000" b="1" dirty="0">
                <a:effectLst/>
                <a:latin typeface="Calibri" panose="020F0502020204030204" pitchFamily="34" charset="0"/>
                <a:ea typeface="Calibri" panose="020F0502020204030204" pitchFamily="34" charset="0"/>
                <a:cs typeface="Times New Roman" panose="02020603050405020304" pitchFamily="18" charset="0"/>
              </a:rPr>
              <a:t>Fathers and father figures, you have a profound impact on your children, not only in their upbringing but also in their spiritual journey. </a:t>
            </a:r>
            <a:endParaRPr lang="en-AU" sz="4000" b="1" dirty="0">
              <a:latin typeface="Bodoni MT" panose="02070603080606020203" pitchFamily="18" charset="0"/>
            </a:endParaRPr>
          </a:p>
        </p:txBody>
      </p:sp>
    </p:spTree>
    <p:extLst>
      <p:ext uri="{BB962C8B-B14F-4D97-AF65-F5344CB8AC3E}">
        <p14:creationId xmlns:p14="http://schemas.microsoft.com/office/powerpoint/2010/main" val="335636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p:txBody>
          <a:bodyPr/>
          <a:lstStyle/>
          <a:p>
            <a:r>
              <a:rPr lang="en-AU" dirty="0">
                <a:latin typeface="Bodoni MT" panose="02070603080606020203" pitchFamily="18" charset="0"/>
              </a:rPr>
              <a:t>Provider</a:t>
            </a:r>
          </a:p>
        </p:txBody>
      </p:sp>
      <p:sp>
        <p:nvSpPr>
          <p:cNvPr id="3" name="Content Placeholder 2">
            <a:extLst>
              <a:ext uri="{FF2B5EF4-FFF2-40B4-BE49-F238E27FC236}">
                <a16:creationId xmlns:a16="http://schemas.microsoft.com/office/drawing/2014/main" id="{20B0BA3F-CF65-8A0D-36AC-10BFEB169BDC}"/>
              </a:ext>
            </a:extLst>
          </p:cNvPr>
          <p:cNvSpPr>
            <a:spLocks noGrp="1"/>
          </p:cNvSpPr>
          <p:nvPr>
            <p:ph idx="1"/>
          </p:nvPr>
        </p:nvSpPr>
        <p:spPr>
          <a:xfrm>
            <a:off x="838200" y="1501775"/>
            <a:ext cx="10515600" cy="4351338"/>
          </a:xfrm>
        </p:spPr>
        <p:txBody>
          <a:bodyPr>
            <a:normAutofit/>
          </a:bodyPr>
          <a:lstStyle/>
          <a:p>
            <a:r>
              <a:rPr lang="en-AU" sz="3200" dirty="0">
                <a:latin typeface="Georgia" panose="02040502050405020303" pitchFamily="18" charset="0"/>
              </a:rPr>
              <a:t>God is the ultimate provider! </a:t>
            </a:r>
          </a:p>
          <a:p>
            <a:r>
              <a:rPr lang="en-AU" sz="3200" dirty="0">
                <a:latin typeface="Georgia" panose="02040502050405020303" pitchFamily="18" charset="0"/>
              </a:rPr>
              <a:t>Matt 6:31-33 - </a:t>
            </a:r>
            <a:r>
              <a:rPr lang="en-GB" sz="3200" dirty="0">
                <a:latin typeface="Georgia" panose="02040502050405020303" pitchFamily="18" charset="0"/>
              </a:rPr>
              <a:t>"So do not worry, saying, 'What shall we eat?' or 'What shall we drink?' or 'What shall we wear?' For the pagans run after all these things, and your heavenly Father knows that you need them. But seek first his kingdom and his righteousness, and all these things will be given to you as well." </a:t>
            </a:r>
            <a:endParaRPr lang="en-AU" sz="3200" dirty="0">
              <a:latin typeface="Georgia" panose="02040502050405020303" pitchFamily="18" charset="0"/>
            </a:endParaRPr>
          </a:p>
        </p:txBody>
      </p:sp>
    </p:spTree>
    <p:extLst>
      <p:ext uri="{BB962C8B-B14F-4D97-AF65-F5344CB8AC3E}">
        <p14:creationId xmlns:p14="http://schemas.microsoft.com/office/powerpoint/2010/main" val="515388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p:txBody>
          <a:bodyPr/>
          <a:lstStyle/>
          <a:p>
            <a:r>
              <a:rPr lang="en-AU" dirty="0">
                <a:latin typeface="Bodoni MT" panose="02070603080606020203" pitchFamily="18" charset="0"/>
              </a:rPr>
              <a:t>Protector</a:t>
            </a:r>
          </a:p>
        </p:txBody>
      </p:sp>
      <p:sp>
        <p:nvSpPr>
          <p:cNvPr id="3" name="Content Placeholder 2">
            <a:extLst>
              <a:ext uri="{FF2B5EF4-FFF2-40B4-BE49-F238E27FC236}">
                <a16:creationId xmlns:a16="http://schemas.microsoft.com/office/drawing/2014/main" id="{20B0BA3F-CF65-8A0D-36AC-10BFEB169BDC}"/>
              </a:ext>
            </a:extLst>
          </p:cNvPr>
          <p:cNvSpPr>
            <a:spLocks noGrp="1"/>
          </p:cNvSpPr>
          <p:nvPr>
            <p:ph idx="1"/>
          </p:nvPr>
        </p:nvSpPr>
        <p:spPr>
          <a:xfrm>
            <a:off x="838200" y="1501775"/>
            <a:ext cx="10515600" cy="4351338"/>
          </a:xfrm>
        </p:spPr>
        <p:txBody>
          <a:bodyPr>
            <a:normAutofit/>
          </a:bodyPr>
          <a:lstStyle/>
          <a:p>
            <a:r>
              <a:rPr lang="en-AU" sz="3200" dirty="0">
                <a:latin typeface="Georgia" panose="02040502050405020303" pitchFamily="18" charset="0"/>
              </a:rPr>
              <a:t>God shield us from harm </a:t>
            </a:r>
          </a:p>
          <a:p>
            <a:r>
              <a:rPr lang="en-AU" sz="3200" dirty="0">
                <a:latin typeface="Georgia" panose="02040502050405020303" pitchFamily="18" charset="0"/>
              </a:rPr>
              <a:t>Psalm 91:4 - </a:t>
            </a:r>
            <a:r>
              <a:rPr lang="en-GB" sz="3200" dirty="0">
                <a:latin typeface="Georgia" panose="02040502050405020303" pitchFamily="18" charset="0"/>
              </a:rPr>
              <a:t>"He will cover you with his feathers, and under his wings, you will find refuge; his faithfulness will be your shield and rampart." </a:t>
            </a:r>
          </a:p>
          <a:p>
            <a:r>
              <a:rPr lang="en-GB" sz="3200" dirty="0">
                <a:latin typeface="Georgia" panose="02040502050405020303" pitchFamily="18" charset="0"/>
              </a:rPr>
              <a:t>Fathers should be a safe haven where guidance is provided</a:t>
            </a:r>
            <a:endParaRPr lang="en-AU" sz="3200" dirty="0">
              <a:latin typeface="Georgia" panose="02040502050405020303" pitchFamily="18" charset="0"/>
            </a:endParaRPr>
          </a:p>
        </p:txBody>
      </p:sp>
    </p:spTree>
    <p:extLst>
      <p:ext uri="{BB962C8B-B14F-4D97-AF65-F5344CB8AC3E}">
        <p14:creationId xmlns:p14="http://schemas.microsoft.com/office/powerpoint/2010/main" val="286753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p:txBody>
          <a:bodyPr/>
          <a:lstStyle/>
          <a:p>
            <a:r>
              <a:rPr lang="en-AU" dirty="0">
                <a:latin typeface="Bodoni MT" panose="02070603080606020203" pitchFamily="18" charset="0"/>
              </a:rPr>
              <a:t>Disciplinarian</a:t>
            </a:r>
          </a:p>
        </p:txBody>
      </p:sp>
      <p:sp>
        <p:nvSpPr>
          <p:cNvPr id="3" name="Content Placeholder 2">
            <a:extLst>
              <a:ext uri="{FF2B5EF4-FFF2-40B4-BE49-F238E27FC236}">
                <a16:creationId xmlns:a16="http://schemas.microsoft.com/office/drawing/2014/main" id="{20B0BA3F-CF65-8A0D-36AC-10BFEB169BDC}"/>
              </a:ext>
            </a:extLst>
          </p:cNvPr>
          <p:cNvSpPr>
            <a:spLocks noGrp="1"/>
          </p:cNvSpPr>
          <p:nvPr>
            <p:ph idx="1"/>
          </p:nvPr>
        </p:nvSpPr>
        <p:spPr>
          <a:xfrm>
            <a:off x="838200" y="1501775"/>
            <a:ext cx="10515600" cy="4351338"/>
          </a:xfrm>
        </p:spPr>
        <p:txBody>
          <a:bodyPr>
            <a:normAutofit/>
          </a:bodyPr>
          <a:lstStyle/>
          <a:p>
            <a:r>
              <a:rPr lang="en-AU" sz="3200" dirty="0">
                <a:latin typeface="Georgia" panose="02040502050405020303" pitchFamily="18" charset="0"/>
              </a:rPr>
              <a:t>God’s disciple is an express of his love and concern. </a:t>
            </a:r>
          </a:p>
          <a:p>
            <a:r>
              <a:rPr lang="en-AU" sz="3200" dirty="0">
                <a:latin typeface="Georgia" panose="02040502050405020303" pitchFamily="18" charset="0"/>
              </a:rPr>
              <a:t>Hebrews 12:6 - </a:t>
            </a:r>
            <a:r>
              <a:rPr lang="en-GB" sz="3200" dirty="0">
                <a:latin typeface="Georgia" panose="02040502050405020303" pitchFamily="18" charset="0"/>
              </a:rPr>
              <a:t>"For the Lord disciplines the one he loves, and chastises every son whom he receives." </a:t>
            </a:r>
          </a:p>
          <a:p>
            <a:r>
              <a:rPr lang="en-GB" sz="3200" dirty="0">
                <a:latin typeface="Georgia" panose="02040502050405020303" pitchFamily="18" charset="0"/>
              </a:rPr>
              <a:t>Proverbs 3:11-12 - "My son, do not despise the Lord’s discipline or be weary of his reproof, for the Lord reproves him whom he loves, as a father the son in whom he delights." </a:t>
            </a:r>
            <a:endParaRPr lang="en-AU" sz="3200" dirty="0">
              <a:latin typeface="Georgia" panose="02040502050405020303" pitchFamily="18" charset="0"/>
            </a:endParaRPr>
          </a:p>
        </p:txBody>
      </p:sp>
    </p:spTree>
    <p:extLst>
      <p:ext uri="{BB962C8B-B14F-4D97-AF65-F5344CB8AC3E}">
        <p14:creationId xmlns:p14="http://schemas.microsoft.com/office/powerpoint/2010/main" val="221409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p:txBody>
          <a:bodyPr/>
          <a:lstStyle/>
          <a:p>
            <a:r>
              <a:rPr lang="en-AU" dirty="0">
                <a:latin typeface="Bodoni MT" panose="02070603080606020203" pitchFamily="18" charset="0"/>
              </a:rPr>
              <a:t>Guide</a:t>
            </a:r>
          </a:p>
        </p:txBody>
      </p:sp>
      <p:sp>
        <p:nvSpPr>
          <p:cNvPr id="3" name="Content Placeholder 2">
            <a:extLst>
              <a:ext uri="{FF2B5EF4-FFF2-40B4-BE49-F238E27FC236}">
                <a16:creationId xmlns:a16="http://schemas.microsoft.com/office/drawing/2014/main" id="{20B0BA3F-CF65-8A0D-36AC-10BFEB169BDC}"/>
              </a:ext>
            </a:extLst>
          </p:cNvPr>
          <p:cNvSpPr>
            <a:spLocks noGrp="1"/>
          </p:cNvSpPr>
          <p:nvPr>
            <p:ph idx="1"/>
          </p:nvPr>
        </p:nvSpPr>
        <p:spPr>
          <a:xfrm>
            <a:off x="838200" y="1501775"/>
            <a:ext cx="10515600" cy="4351338"/>
          </a:xfrm>
        </p:spPr>
        <p:txBody>
          <a:bodyPr>
            <a:normAutofit/>
          </a:bodyPr>
          <a:lstStyle/>
          <a:p>
            <a:r>
              <a:rPr lang="en-AU" sz="3200" dirty="0">
                <a:latin typeface="Georgia" panose="02040502050405020303" pitchFamily="18" charset="0"/>
              </a:rPr>
              <a:t>God is frequently portrayed as Our shepherd, our guide. </a:t>
            </a:r>
          </a:p>
          <a:p>
            <a:r>
              <a:rPr lang="en-AU" sz="3200" dirty="0">
                <a:latin typeface="Georgia" panose="02040502050405020303" pitchFamily="18" charset="0"/>
              </a:rPr>
              <a:t>Psalm 23 says - </a:t>
            </a:r>
            <a:r>
              <a:rPr lang="en-GB" sz="3200" dirty="0">
                <a:latin typeface="Georgia" panose="02040502050405020303" pitchFamily="18" charset="0"/>
              </a:rPr>
              <a:t>"The Lord is my shepherd; I shall not want. He makes me lie down in green pastures. He leads me beside still waters. He restores my soul. He leads me in paths of righteousness for his name's sake.“</a:t>
            </a:r>
          </a:p>
          <a:p>
            <a:r>
              <a:rPr lang="en-GB" sz="3200" dirty="0">
                <a:latin typeface="Georgia" panose="02040502050405020303" pitchFamily="18" charset="0"/>
              </a:rPr>
              <a:t>Ephesians 6:4 - "Fathers, do not provoke your children to anger, but bring them up in the discipline and instruction of the Lord." </a:t>
            </a:r>
            <a:endParaRPr lang="en-AU" sz="3200" dirty="0">
              <a:latin typeface="Georgia" panose="02040502050405020303" pitchFamily="18" charset="0"/>
            </a:endParaRPr>
          </a:p>
        </p:txBody>
      </p:sp>
    </p:spTree>
    <p:extLst>
      <p:ext uri="{BB962C8B-B14F-4D97-AF65-F5344CB8AC3E}">
        <p14:creationId xmlns:p14="http://schemas.microsoft.com/office/powerpoint/2010/main" val="79445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8B72-2443-0CCA-E438-848F63B4C596}"/>
              </a:ext>
            </a:extLst>
          </p:cNvPr>
          <p:cNvSpPr>
            <a:spLocks noGrp="1"/>
          </p:cNvSpPr>
          <p:nvPr>
            <p:ph type="title"/>
          </p:nvPr>
        </p:nvSpPr>
        <p:spPr/>
        <p:txBody>
          <a:bodyPr/>
          <a:lstStyle/>
          <a:p>
            <a:r>
              <a:rPr lang="en-AU" dirty="0">
                <a:latin typeface="Bodoni MT" panose="02070603080606020203" pitchFamily="18" charset="0"/>
              </a:rPr>
              <a:t>Unconditional Love – A Father’s Gift. </a:t>
            </a:r>
          </a:p>
        </p:txBody>
      </p:sp>
      <p:sp>
        <p:nvSpPr>
          <p:cNvPr id="3" name="Content Placeholder 2">
            <a:extLst>
              <a:ext uri="{FF2B5EF4-FFF2-40B4-BE49-F238E27FC236}">
                <a16:creationId xmlns:a16="http://schemas.microsoft.com/office/drawing/2014/main" id="{20B0BA3F-CF65-8A0D-36AC-10BFEB169BDC}"/>
              </a:ext>
            </a:extLst>
          </p:cNvPr>
          <p:cNvSpPr>
            <a:spLocks noGrp="1"/>
          </p:cNvSpPr>
          <p:nvPr>
            <p:ph idx="1"/>
          </p:nvPr>
        </p:nvSpPr>
        <p:spPr>
          <a:xfrm>
            <a:off x="838200" y="1501775"/>
            <a:ext cx="10515600" cy="4351338"/>
          </a:xfrm>
        </p:spPr>
        <p:txBody>
          <a:bodyPr>
            <a:normAutofit/>
          </a:bodyPr>
          <a:lstStyle/>
          <a:p>
            <a:r>
              <a:rPr lang="en-AU" sz="3200" dirty="0">
                <a:latin typeface="Georgia" panose="02040502050405020303" pitchFamily="18" charset="0"/>
              </a:rPr>
              <a:t>God’s love is unwavering, unconditional and boundless.</a:t>
            </a:r>
          </a:p>
          <a:p>
            <a:r>
              <a:rPr lang="en-AU" sz="3200" dirty="0">
                <a:latin typeface="Georgia" panose="02040502050405020303" pitchFamily="18" charset="0"/>
              </a:rPr>
              <a:t>Romans 8:38-39 - </a:t>
            </a:r>
            <a:r>
              <a:rPr lang="en-GB" sz="3200" dirty="0">
                <a:latin typeface="Georgia" panose="02040502050405020303" pitchFamily="18" charset="0"/>
              </a:rPr>
              <a:t>, "For I am convinced that neither death nor life, neither angels nor demons, neither the present nor the future, nor any powers, neither height nor depth, nor anything else in all creation, will be able to separate us from the love of God that is in Christ Jesus our Lord."</a:t>
            </a:r>
            <a:endParaRPr lang="en-AU" sz="3200" dirty="0">
              <a:latin typeface="Georgia" panose="02040502050405020303" pitchFamily="18" charset="0"/>
            </a:endParaRPr>
          </a:p>
        </p:txBody>
      </p:sp>
    </p:spTree>
    <p:extLst>
      <p:ext uri="{BB962C8B-B14F-4D97-AF65-F5344CB8AC3E}">
        <p14:creationId xmlns:p14="http://schemas.microsoft.com/office/powerpoint/2010/main" val="1505762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882</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Bodoni MT</vt:lpstr>
      <vt:lpstr>Calibri</vt:lpstr>
      <vt:lpstr>Calibri Light</vt:lpstr>
      <vt:lpstr>Georgia</vt:lpstr>
      <vt:lpstr>Office Theme</vt:lpstr>
      <vt:lpstr>PowerPoint Presentation</vt:lpstr>
      <vt:lpstr>Father’s Day Fun Facts</vt:lpstr>
      <vt:lpstr>Father’s Day is different for everyone</vt:lpstr>
      <vt:lpstr>Fathers and father figures, you have a profound impact on your children, not only in their upbringing but also in their spiritual journey. </vt:lpstr>
      <vt:lpstr>Provider</vt:lpstr>
      <vt:lpstr>Protector</vt:lpstr>
      <vt:lpstr>Disciplinarian</vt:lpstr>
      <vt:lpstr>Guide</vt:lpstr>
      <vt:lpstr>Unconditional Love – A Father’s Gift. </vt:lpstr>
      <vt:lpstr>Reflecting God’s Love</vt:lpstr>
      <vt:lpstr>Power of Acceptance</vt:lpstr>
      <vt:lpstr>Presence and Engagement</vt:lpstr>
      <vt:lpstr>Presence and Engagement</vt:lpstr>
      <vt:lpstr>Emotional Presence</vt:lpstr>
      <vt:lpstr>Empowerment and Encouragement</vt:lpstr>
      <vt:lpstr>God’s Ultimate plan</vt:lpstr>
      <vt:lpstr>The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Thomas Kenneally</cp:lastModifiedBy>
  <cp:revision>1</cp:revision>
  <dcterms:created xsi:type="dcterms:W3CDTF">2023-09-02T09:52:14Z</dcterms:created>
  <dcterms:modified xsi:type="dcterms:W3CDTF">2023-09-02T11:03:23Z</dcterms:modified>
</cp:coreProperties>
</file>